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83" r:id="rId5"/>
    <p:sldId id="309" r:id="rId6"/>
    <p:sldId id="328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D4EB"/>
    <a:srgbClr val="2B008C"/>
    <a:srgbClr val="4F17A8"/>
    <a:srgbClr val="8A66C4"/>
    <a:srgbClr val="C4B2E3"/>
    <a:srgbClr val="E5DCF2"/>
    <a:srgbClr val="05BFE0"/>
    <a:srgbClr val="0080A8"/>
    <a:srgbClr val="ABE8F5"/>
    <a:srgbClr val="D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558"/>
  </p:normalViewPr>
  <p:slideViewPr>
    <p:cSldViewPr snapToGrid="0" snapToObjects="1">
      <p:cViewPr varScale="1">
        <p:scale>
          <a:sx n="114" d="100"/>
          <a:sy n="114" d="100"/>
        </p:scale>
        <p:origin x="50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7/25/24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3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7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2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3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1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25 July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98876" y="341313"/>
            <a:ext cx="5760071" cy="5758791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1539-4396-E84B-9B0B-32507DFC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1734906"/>
            <a:ext cx="6283422" cy="1382367"/>
          </a:xfrm>
        </p:spPr>
        <p:txBody>
          <a:bodyPr/>
          <a:lstStyle/>
          <a:p>
            <a:r>
              <a:rPr lang="en-US" dirty="0"/>
              <a:t>Project management institute, Ghana CHAPTER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96600-21B3-9746-B4F4-76B6C5663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NEW BYLAWS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05854"/>
            <a:ext cx="5705475" cy="378198"/>
          </a:xfrm>
        </p:spPr>
        <p:txBody>
          <a:bodyPr/>
          <a:lstStyle/>
          <a:p>
            <a:r>
              <a:rPr lang="en-US" dirty="0"/>
              <a:t>Organogram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2A9D224-2EAC-D346-A18F-2AE22D1E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8D9A-ACB3-2B49-B623-09931398B472}" type="datetime3">
              <a:rPr lang="en-US" smtClean="0"/>
              <a:t>25 July 2024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FB394F-8BBC-A04B-99D6-0FBE56B6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E3C3B0DE-199B-4616-A982-04BA50B98CF2}"/>
              </a:ext>
            </a:extLst>
          </p:cNvPr>
          <p:cNvSpPr txBox="1">
            <a:spLocks/>
          </p:cNvSpPr>
          <p:nvPr/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0A0274-0969-3941-8619-969AE42D3FF0}" type="datetime3">
              <a:rPr lang="en-US" smtClean="0"/>
              <a:pPr/>
              <a:t>25 July 2024</a:t>
            </a:fld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48043C4-5C42-4E57-9F30-48EEAC2FCF3A}"/>
              </a:ext>
            </a:extLst>
          </p:cNvPr>
          <p:cNvSpPr txBox="1">
            <a:spLocks/>
          </p:cNvSpPr>
          <p:nvPr/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73FCEF-5573-7E43-8272-70C9D66591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0C7108-09BF-7AAF-5F10-B6FEE0B75A29}"/>
              </a:ext>
            </a:extLst>
          </p:cNvPr>
          <p:cNvSpPr/>
          <p:nvPr/>
        </p:nvSpPr>
        <p:spPr>
          <a:xfrm>
            <a:off x="1144967" y="1096426"/>
            <a:ext cx="1638318" cy="15655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President/ CEO/Board Chair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6ACFA8-80A4-CB0F-CEEE-2B6308F83CE3}"/>
              </a:ext>
            </a:extLst>
          </p:cNvPr>
          <p:cNvSpPr/>
          <p:nvPr/>
        </p:nvSpPr>
        <p:spPr>
          <a:xfrm>
            <a:off x="2828399" y="1119907"/>
            <a:ext cx="1779840" cy="15142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1</a:t>
            </a:r>
          </a:p>
          <a:p>
            <a:pPr algn="ctr"/>
            <a:r>
              <a:rPr lang="en-US" dirty="0"/>
              <a:t>&amp; VP Membership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AF7B34-ED64-F897-DEAB-D4EE2F27E907}"/>
              </a:ext>
            </a:extLst>
          </p:cNvPr>
          <p:cNvSpPr/>
          <p:nvPr/>
        </p:nvSpPr>
        <p:spPr>
          <a:xfrm>
            <a:off x="4645807" y="1117942"/>
            <a:ext cx="1338943" cy="15161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2 &amp; VP Outreach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FE775EA-F64E-C249-4AF2-E54B2D188E9E}"/>
              </a:ext>
            </a:extLst>
          </p:cNvPr>
          <p:cNvSpPr/>
          <p:nvPr/>
        </p:nvSpPr>
        <p:spPr>
          <a:xfrm>
            <a:off x="6016344" y="1120166"/>
            <a:ext cx="1338943" cy="14541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3</a:t>
            </a:r>
          </a:p>
          <a:p>
            <a:pPr algn="ctr"/>
            <a:r>
              <a:rPr lang="en-US" dirty="0"/>
              <a:t>&amp; VP Prof. </a:t>
            </a:r>
            <a:r>
              <a:rPr lang="en-US" dirty="0" err="1"/>
              <a:t>Devt</a:t>
            </a:r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07FE75-B85C-E7F6-9512-A56497D1FC32}"/>
              </a:ext>
            </a:extLst>
          </p:cNvPr>
          <p:cNvSpPr/>
          <p:nvPr/>
        </p:nvSpPr>
        <p:spPr>
          <a:xfrm>
            <a:off x="7409185" y="1108217"/>
            <a:ext cx="1398813" cy="14029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 4 &amp; VP Events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61F57D8-9384-22F6-309F-5033991536AD}"/>
              </a:ext>
            </a:extLst>
          </p:cNvPr>
          <p:cNvSpPr/>
          <p:nvPr/>
        </p:nvSpPr>
        <p:spPr>
          <a:xfrm>
            <a:off x="8853795" y="1119107"/>
            <a:ext cx="1338943" cy="13920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5 &amp; VP Finance  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2B20F862-DDAB-46FD-C7BF-EE656F071E92}"/>
              </a:ext>
            </a:extLst>
          </p:cNvPr>
          <p:cNvSpPr/>
          <p:nvPr/>
        </p:nvSpPr>
        <p:spPr>
          <a:xfrm rot="5400000">
            <a:off x="5759523" y="-2386454"/>
            <a:ext cx="395359" cy="1118507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BCB1B1-56CA-9D99-8CB2-D58BA262E7C6}"/>
              </a:ext>
            </a:extLst>
          </p:cNvPr>
          <p:cNvSpPr txBox="1"/>
          <p:nvPr/>
        </p:nvSpPr>
        <p:spPr>
          <a:xfrm>
            <a:off x="4709005" y="3537584"/>
            <a:ext cx="273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VOLUNTEERS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2A88F9-6B73-7225-1223-224C26F72EC4}"/>
              </a:ext>
            </a:extLst>
          </p:cNvPr>
          <p:cNvCxnSpPr>
            <a:cxnSpLocks/>
          </p:cNvCxnSpPr>
          <p:nvPr/>
        </p:nvCxnSpPr>
        <p:spPr>
          <a:xfrm>
            <a:off x="364663" y="1077689"/>
            <a:ext cx="112286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1635762-7B55-8189-714D-8F599D410B1D}"/>
              </a:ext>
            </a:extLst>
          </p:cNvPr>
          <p:cNvSpPr/>
          <p:nvPr/>
        </p:nvSpPr>
        <p:spPr>
          <a:xfrm>
            <a:off x="10243181" y="1197430"/>
            <a:ext cx="1629732" cy="12600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6 &amp; Secretary/Head od Admin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855095-1BE0-029D-EBF4-4289CE0433BC}"/>
              </a:ext>
            </a:extLst>
          </p:cNvPr>
          <p:cNvSpPr txBox="1"/>
          <p:nvPr/>
        </p:nvSpPr>
        <p:spPr>
          <a:xfrm>
            <a:off x="8011883" y="727095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BOARD/OPERATIONS 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E66050B-A099-4EEB-AD79-68571C5E9842}"/>
              </a:ext>
            </a:extLst>
          </p:cNvPr>
          <p:cNvSpPr/>
          <p:nvPr/>
        </p:nvSpPr>
        <p:spPr>
          <a:xfrm>
            <a:off x="68937" y="1226458"/>
            <a:ext cx="1041381" cy="13478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IPP</a:t>
            </a:r>
          </a:p>
        </p:txBody>
      </p:sp>
    </p:spTree>
    <p:extLst>
      <p:ext uri="{BB962C8B-B14F-4D97-AF65-F5344CB8AC3E}">
        <p14:creationId xmlns:p14="http://schemas.microsoft.com/office/powerpoint/2010/main" val="215320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EA257-F1AB-A11A-4C68-64F7CB11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Bylaw – Structure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642AD-F5F4-E207-F212-8BFF0E9E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25 July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721D8-BA82-AE29-8ABD-B9BDA782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3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E913BBA-17AE-B680-6FE0-0C79C7447BBD}"/>
              </a:ext>
            </a:extLst>
          </p:cNvPr>
          <p:cNvSpPr/>
          <p:nvPr/>
        </p:nvSpPr>
        <p:spPr>
          <a:xfrm>
            <a:off x="1447798" y="1096427"/>
            <a:ext cx="1480450" cy="8800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President/ CEO/Board Chair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57C951-FCAE-63D0-AC32-24E7874D0169}"/>
              </a:ext>
            </a:extLst>
          </p:cNvPr>
          <p:cNvSpPr/>
          <p:nvPr/>
        </p:nvSpPr>
        <p:spPr>
          <a:xfrm>
            <a:off x="1415136" y="2710808"/>
            <a:ext cx="1513112" cy="12083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Vice President </a:t>
            </a:r>
          </a:p>
          <a:p>
            <a:pPr algn="ctr"/>
            <a:r>
              <a:rPr lang="en-US" dirty="0"/>
              <a:t>Operations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7AE8FC-C54D-B219-5071-BC757603245E}"/>
              </a:ext>
            </a:extLst>
          </p:cNvPr>
          <p:cNvSpPr/>
          <p:nvPr/>
        </p:nvSpPr>
        <p:spPr>
          <a:xfrm>
            <a:off x="3015336" y="1175659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70BBEA-7818-8E08-0A4F-E7C8A75561D5}"/>
              </a:ext>
            </a:extLst>
          </p:cNvPr>
          <p:cNvSpPr/>
          <p:nvPr/>
        </p:nvSpPr>
        <p:spPr>
          <a:xfrm>
            <a:off x="4571993" y="1162133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B69AF59-B5A8-231F-4CD5-E6FEF17AF8A5}"/>
              </a:ext>
            </a:extLst>
          </p:cNvPr>
          <p:cNvSpPr/>
          <p:nvPr/>
        </p:nvSpPr>
        <p:spPr>
          <a:xfrm>
            <a:off x="6161308" y="1164770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3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56142A9-DACA-4D47-FBA5-2074F0FB5271}"/>
              </a:ext>
            </a:extLst>
          </p:cNvPr>
          <p:cNvSpPr/>
          <p:nvPr/>
        </p:nvSpPr>
        <p:spPr>
          <a:xfrm>
            <a:off x="7576450" y="1197425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4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E716A3C-EE23-FCB5-B42A-338B4925FD0D}"/>
              </a:ext>
            </a:extLst>
          </p:cNvPr>
          <p:cNvSpPr/>
          <p:nvPr/>
        </p:nvSpPr>
        <p:spPr>
          <a:xfrm>
            <a:off x="9154875" y="1208315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5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945F40A-D246-B6A2-802D-B68B942B8F1C}"/>
              </a:ext>
            </a:extLst>
          </p:cNvPr>
          <p:cNvSpPr/>
          <p:nvPr/>
        </p:nvSpPr>
        <p:spPr>
          <a:xfrm>
            <a:off x="-10" y="4778826"/>
            <a:ext cx="1110328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- Finance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EBA74A-6BB8-97E6-EB14-DD171F1AF7B6}"/>
              </a:ext>
            </a:extLst>
          </p:cNvPr>
          <p:cNvSpPr/>
          <p:nvPr/>
        </p:nvSpPr>
        <p:spPr>
          <a:xfrm>
            <a:off x="1219177" y="4811484"/>
            <a:ext cx="1186555" cy="5987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–Outreach Programs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C5D51E-2382-BAE7-71D2-41C5DDCE9C23}"/>
              </a:ext>
            </a:extLst>
          </p:cNvPr>
          <p:cNvSpPr/>
          <p:nvPr/>
        </p:nvSpPr>
        <p:spPr>
          <a:xfrm>
            <a:off x="2525477" y="4789706"/>
            <a:ext cx="1338942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- Membership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D49546-5B47-03A2-D466-0326B4B73124}"/>
              </a:ext>
            </a:extLst>
          </p:cNvPr>
          <p:cNvSpPr/>
          <p:nvPr/>
        </p:nvSpPr>
        <p:spPr>
          <a:xfrm>
            <a:off x="3962391" y="4806041"/>
            <a:ext cx="1491590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– Events and Programs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623E0B5-8715-09CF-47CF-AE849C2531E6}"/>
              </a:ext>
            </a:extLst>
          </p:cNvPr>
          <p:cNvSpPr/>
          <p:nvPr/>
        </p:nvSpPr>
        <p:spPr>
          <a:xfrm>
            <a:off x="6956210" y="4800592"/>
            <a:ext cx="1055672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- Marketing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31B16FC-F59E-94F7-A7C7-27CE650D86F4}"/>
              </a:ext>
            </a:extLst>
          </p:cNvPr>
          <p:cNvSpPr/>
          <p:nvPr/>
        </p:nvSpPr>
        <p:spPr>
          <a:xfrm>
            <a:off x="8099222" y="4800598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- Sponsorships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2DB6D53-AF2D-5410-0516-565A34527D31}"/>
              </a:ext>
            </a:extLst>
          </p:cNvPr>
          <p:cNvSpPr/>
          <p:nvPr/>
        </p:nvSpPr>
        <p:spPr>
          <a:xfrm>
            <a:off x="5573466" y="4822365"/>
            <a:ext cx="1251871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- Volunteering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CFD1935-F7F7-5F77-BEBC-E9079F57A464}"/>
              </a:ext>
            </a:extLst>
          </p:cNvPr>
          <p:cNvSpPr/>
          <p:nvPr/>
        </p:nvSpPr>
        <p:spPr>
          <a:xfrm>
            <a:off x="9525505" y="4789706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– Events &amp; Programs 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C9B2129-66D0-2862-72A9-6A0E43474905}"/>
              </a:ext>
            </a:extLst>
          </p:cNvPr>
          <p:cNvSpPr/>
          <p:nvPr/>
        </p:nvSpPr>
        <p:spPr>
          <a:xfrm>
            <a:off x="10983591" y="4800592"/>
            <a:ext cx="1030840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Head - Admin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BD21C0-B5A7-E452-5D49-89519F6CBCFF}"/>
              </a:ext>
            </a:extLst>
          </p:cNvPr>
          <p:cNvSpPr txBox="1"/>
          <p:nvPr/>
        </p:nvSpPr>
        <p:spPr>
          <a:xfrm>
            <a:off x="3025531" y="2923706"/>
            <a:ext cx="124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Appointed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53E87F-BB6D-2B12-3126-C49698A36BE6}"/>
              </a:ext>
            </a:extLst>
          </p:cNvPr>
          <p:cNvSpPr txBox="1"/>
          <p:nvPr/>
        </p:nvSpPr>
        <p:spPr>
          <a:xfrm>
            <a:off x="3023672" y="3171204"/>
            <a:ext cx="141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Paid Staff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2B7320-EAE9-B3F0-2BF8-D769AD170BE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2171692" y="3919124"/>
            <a:ext cx="0" cy="6855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8BE7D0E-0D18-160B-69AE-E58C63EEAD7E}"/>
              </a:ext>
            </a:extLst>
          </p:cNvPr>
          <p:cNvCxnSpPr/>
          <p:nvPr/>
        </p:nvCxnSpPr>
        <p:spPr>
          <a:xfrm>
            <a:off x="348347" y="4604657"/>
            <a:ext cx="1109254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1CA5589-FD84-2092-722F-7F8C4DB7841F}"/>
              </a:ext>
            </a:extLst>
          </p:cNvPr>
          <p:cNvCxnSpPr>
            <a:cxnSpLocks/>
            <a:stCxn id="10" idx="0"/>
            <a:endCxn id="9" idx="2"/>
          </p:cNvCxnSpPr>
          <p:nvPr/>
        </p:nvCxnSpPr>
        <p:spPr>
          <a:xfrm flipV="1">
            <a:off x="2171692" y="1976439"/>
            <a:ext cx="16331" cy="7343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E91E16D-21B2-E554-5C36-35F2AC85BAF5}"/>
              </a:ext>
            </a:extLst>
          </p:cNvPr>
          <p:cNvCxnSpPr>
            <a:cxnSpLocks/>
          </p:cNvCxnSpPr>
          <p:nvPr/>
        </p:nvCxnSpPr>
        <p:spPr>
          <a:xfrm flipV="1">
            <a:off x="364666" y="4593774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27F5BFC-7300-7A2B-4669-658CC6E307F5}"/>
              </a:ext>
            </a:extLst>
          </p:cNvPr>
          <p:cNvCxnSpPr>
            <a:cxnSpLocks/>
          </p:cNvCxnSpPr>
          <p:nvPr/>
        </p:nvCxnSpPr>
        <p:spPr>
          <a:xfrm flipV="1">
            <a:off x="1779806" y="4593770"/>
            <a:ext cx="0" cy="1959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A12A780-2C5D-A836-6C9D-C0A03187D5A9}"/>
              </a:ext>
            </a:extLst>
          </p:cNvPr>
          <p:cNvCxnSpPr>
            <a:cxnSpLocks/>
          </p:cNvCxnSpPr>
          <p:nvPr/>
        </p:nvCxnSpPr>
        <p:spPr>
          <a:xfrm flipV="1">
            <a:off x="3151406" y="4604656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91F89C9-B3D2-1753-363D-EF8CB1582850}"/>
              </a:ext>
            </a:extLst>
          </p:cNvPr>
          <p:cNvCxnSpPr>
            <a:cxnSpLocks/>
          </p:cNvCxnSpPr>
          <p:nvPr/>
        </p:nvCxnSpPr>
        <p:spPr>
          <a:xfrm flipV="1">
            <a:off x="4686296" y="4604656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DAB493E-FF98-16F1-9099-C4A28760B4D0}"/>
              </a:ext>
            </a:extLst>
          </p:cNvPr>
          <p:cNvCxnSpPr>
            <a:cxnSpLocks/>
          </p:cNvCxnSpPr>
          <p:nvPr/>
        </p:nvCxnSpPr>
        <p:spPr>
          <a:xfrm flipV="1">
            <a:off x="6166744" y="4637314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6DFCDA3-0F17-63FC-B0C0-7A8271EDDFDC}"/>
              </a:ext>
            </a:extLst>
          </p:cNvPr>
          <p:cNvCxnSpPr>
            <a:cxnSpLocks/>
          </p:cNvCxnSpPr>
          <p:nvPr/>
        </p:nvCxnSpPr>
        <p:spPr>
          <a:xfrm flipV="1">
            <a:off x="7473031" y="4615544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146A92D-1970-477B-188E-52195292ACBF}"/>
              </a:ext>
            </a:extLst>
          </p:cNvPr>
          <p:cNvCxnSpPr>
            <a:cxnSpLocks/>
          </p:cNvCxnSpPr>
          <p:nvPr/>
        </p:nvCxnSpPr>
        <p:spPr>
          <a:xfrm flipV="1">
            <a:off x="8757540" y="4593770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DAD8627-299A-E57F-1546-08A2C2E3590B}"/>
              </a:ext>
            </a:extLst>
          </p:cNvPr>
          <p:cNvCxnSpPr>
            <a:cxnSpLocks/>
          </p:cNvCxnSpPr>
          <p:nvPr/>
        </p:nvCxnSpPr>
        <p:spPr>
          <a:xfrm flipV="1">
            <a:off x="10129140" y="4593772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3DE4DB2-A262-B5F3-21AF-B0949FFA1BDB}"/>
              </a:ext>
            </a:extLst>
          </p:cNvPr>
          <p:cNvCxnSpPr>
            <a:cxnSpLocks/>
          </p:cNvCxnSpPr>
          <p:nvPr/>
        </p:nvCxnSpPr>
        <p:spPr>
          <a:xfrm flipV="1">
            <a:off x="11424532" y="4615542"/>
            <a:ext cx="0" cy="163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Right Brace 54">
            <a:extLst>
              <a:ext uri="{FF2B5EF4-FFF2-40B4-BE49-F238E27FC236}">
                <a16:creationId xmlns:a16="http://schemas.microsoft.com/office/drawing/2014/main" id="{9020B91B-A45D-91C0-7E52-C9A364162C9F}"/>
              </a:ext>
            </a:extLst>
          </p:cNvPr>
          <p:cNvSpPr/>
          <p:nvPr/>
        </p:nvSpPr>
        <p:spPr>
          <a:xfrm rot="5400000">
            <a:off x="5759523" y="133720"/>
            <a:ext cx="395359" cy="1118507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04FA1B-7441-31D1-C2CB-F59A4EA97A27}"/>
              </a:ext>
            </a:extLst>
          </p:cNvPr>
          <p:cNvSpPr txBox="1"/>
          <p:nvPr/>
        </p:nvSpPr>
        <p:spPr>
          <a:xfrm>
            <a:off x="4898572" y="5923939"/>
            <a:ext cx="273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VOLUNTEERS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FB3E786-5745-094E-1748-5BD6BE8D537B}"/>
              </a:ext>
            </a:extLst>
          </p:cNvPr>
          <p:cNvCxnSpPr>
            <a:cxnSpLocks/>
          </p:cNvCxnSpPr>
          <p:nvPr/>
        </p:nvCxnSpPr>
        <p:spPr>
          <a:xfrm>
            <a:off x="364663" y="1077689"/>
            <a:ext cx="112286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1F285B03-3D75-A617-DE62-4F0188BAD0AE}"/>
              </a:ext>
            </a:extLst>
          </p:cNvPr>
          <p:cNvSpPr/>
          <p:nvPr/>
        </p:nvSpPr>
        <p:spPr>
          <a:xfrm>
            <a:off x="10711530" y="1197429"/>
            <a:ext cx="1338943" cy="6640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 Member 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D10169-6A93-8868-0A49-E289AB34F359}"/>
              </a:ext>
            </a:extLst>
          </p:cNvPr>
          <p:cNvSpPr txBox="1"/>
          <p:nvPr/>
        </p:nvSpPr>
        <p:spPr>
          <a:xfrm>
            <a:off x="9987755" y="4081617"/>
            <a:ext cx="190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OPERATIONS 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F315378-413C-D7DF-FF6C-101D56CEB4C4}"/>
              </a:ext>
            </a:extLst>
          </p:cNvPr>
          <p:cNvCxnSpPr>
            <a:cxnSpLocks/>
          </p:cNvCxnSpPr>
          <p:nvPr/>
        </p:nvCxnSpPr>
        <p:spPr>
          <a:xfrm>
            <a:off x="120918" y="2011623"/>
            <a:ext cx="11796716" cy="76197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7BD40DE-BCAD-0C08-4083-E1D3CB4C3592}"/>
              </a:ext>
            </a:extLst>
          </p:cNvPr>
          <p:cNvCxnSpPr>
            <a:cxnSpLocks/>
          </p:cNvCxnSpPr>
          <p:nvPr/>
        </p:nvCxnSpPr>
        <p:spPr>
          <a:xfrm>
            <a:off x="370115" y="2664349"/>
            <a:ext cx="11796716" cy="76197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BA67B43-E7F0-751B-C43B-BF3B33AD5854}"/>
              </a:ext>
            </a:extLst>
          </p:cNvPr>
          <p:cNvSpPr txBox="1"/>
          <p:nvPr/>
        </p:nvSpPr>
        <p:spPr>
          <a:xfrm>
            <a:off x="9943979" y="2373602"/>
            <a:ext cx="190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EXECUTIVE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C2F5A6-002D-E451-5A05-3571378EF060}"/>
              </a:ext>
            </a:extLst>
          </p:cNvPr>
          <p:cNvSpPr txBox="1"/>
          <p:nvPr/>
        </p:nvSpPr>
        <p:spPr>
          <a:xfrm>
            <a:off x="10074715" y="727095"/>
            <a:ext cx="107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BOARD 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2515D4EA-DAC7-4631-F357-B07EBE8B8B5B}"/>
              </a:ext>
            </a:extLst>
          </p:cNvPr>
          <p:cNvSpPr/>
          <p:nvPr/>
        </p:nvSpPr>
        <p:spPr>
          <a:xfrm>
            <a:off x="68937" y="1226459"/>
            <a:ext cx="1041381" cy="6994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IPP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2325CA-A901-7CC7-8C3A-8312E10C6724}"/>
              </a:ext>
            </a:extLst>
          </p:cNvPr>
          <p:cNvCxnSpPr>
            <a:cxnSpLocks/>
          </p:cNvCxnSpPr>
          <p:nvPr/>
        </p:nvCxnSpPr>
        <p:spPr>
          <a:xfrm>
            <a:off x="266037" y="6262474"/>
            <a:ext cx="11796716" cy="76197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D71A62-7C24-EEE6-F1CA-53D50F23A230}"/>
              </a:ext>
            </a:extLst>
          </p:cNvPr>
          <p:cNvSpPr/>
          <p:nvPr/>
        </p:nvSpPr>
        <p:spPr>
          <a:xfrm>
            <a:off x="4754696" y="2732482"/>
            <a:ext cx="1513105" cy="82042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Executive Director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DAD878-2555-7EF1-4307-55EA0B6F4D3C}"/>
              </a:ext>
            </a:extLst>
          </p:cNvPr>
          <p:cNvCxnSpPr>
            <a:cxnSpLocks/>
          </p:cNvCxnSpPr>
          <p:nvPr/>
        </p:nvCxnSpPr>
        <p:spPr>
          <a:xfrm flipV="1">
            <a:off x="5589797" y="2282353"/>
            <a:ext cx="0" cy="458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82CB2D-7D9D-1506-20D9-B746CED06CDD}"/>
              </a:ext>
            </a:extLst>
          </p:cNvPr>
          <p:cNvCxnSpPr>
            <a:cxnSpLocks/>
          </p:cNvCxnSpPr>
          <p:nvPr/>
        </p:nvCxnSpPr>
        <p:spPr>
          <a:xfrm flipH="1">
            <a:off x="2171692" y="2282353"/>
            <a:ext cx="521047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88B8E1F-EB5A-BCBE-33F7-26D68D7B715A}"/>
              </a:ext>
            </a:extLst>
          </p:cNvPr>
          <p:cNvSpPr/>
          <p:nvPr/>
        </p:nvSpPr>
        <p:spPr>
          <a:xfrm>
            <a:off x="4780485" y="3686741"/>
            <a:ext cx="1513105" cy="56987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Operational Staff 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864CA1B-5159-C512-E41C-A4F880756353}"/>
              </a:ext>
            </a:extLst>
          </p:cNvPr>
          <p:cNvSpPr/>
          <p:nvPr/>
        </p:nvSpPr>
        <p:spPr>
          <a:xfrm>
            <a:off x="6609287" y="2800478"/>
            <a:ext cx="1513105" cy="82042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Committees Leads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B85260-5F75-440F-86D2-D2C660D13C95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7361712" y="2282353"/>
            <a:ext cx="4128" cy="518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2D530FB-EA7B-1916-440A-2E4510FA058A}"/>
              </a:ext>
            </a:extLst>
          </p:cNvPr>
          <p:cNvSpPr txBox="1"/>
          <p:nvPr/>
        </p:nvSpPr>
        <p:spPr>
          <a:xfrm>
            <a:off x="4370608" y="2694753"/>
            <a:ext cx="2156003" cy="1760697"/>
          </a:xfrm>
          <a:prstGeom prst="rect">
            <a:avLst/>
          </a:prstGeom>
          <a:noFill/>
          <a:ln w="38100">
            <a:solidFill>
              <a:srgbClr val="7030A0"/>
            </a:solidFill>
            <a:prstDash val="lg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4E00EC4-62F9-BB3F-34AA-B8B35EC93330}"/>
              </a:ext>
            </a:extLst>
          </p:cNvPr>
          <p:cNvSpPr txBox="1"/>
          <p:nvPr/>
        </p:nvSpPr>
        <p:spPr>
          <a:xfrm>
            <a:off x="3702307" y="2345468"/>
            <a:ext cx="1844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THE SECRETARIAT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C82F87-B1EF-2053-80B3-DB94DDA6B9AF}"/>
              </a:ext>
            </a:extLst>
          </p:cNvPr>
          <p:cNvSpPr txBox="1"/>
          <p:nvPr/>
        </p:nvSpPr>
        <p:spPr>
          <a:xfrm>
            <a:off x="8274031" y="3076106"/>
            <a:ext cx="133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Volunteers</a:t>
            </a:r>
          </a:p>
        </p:txBody>
      </p:sp>
    </p:spTree>
    <p:extLst>
      <p:ext uri="{BB962C8B-B14F-4D97-AF65-F5344CB8AC3E}">
        <p14:creationId xmlns:p14="http://schemas.microsoft.com/office/powerpoint/2010/main" val="220584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8140-24C0-B646-8E82-5F287928D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4" y="3236975"/>
            <a:ext cx="4842891" cy="2595789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Q&amp;A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76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942E8DB801E49B476BCD21D80CA57" ma:contentTypeVersion="4" ma:contentTypeDescription="Create a new document." ma:contentTypeScope="" ma:versionID="be55edb8b329fc03d0843cc2aa8fb4b6">
  <xsd:schema xmlns:xsd="http://www.w3.org/2001/XMLSchema" xmlns:xs="http://www.w3.org/2001/XMLSchema" xmlns:p="http://schemas.microsoft.com/office/2006/metadata/properties" xmlns:ns2="e1e7ea6e-673f-40ae-a11d-1f24fe440446" targetNamespace="http://schemas.microsoft.com/office/2006/metadata/properties" ma:root="true" ma:fieldsID="f6bdc55c50e266cde13c6395ba08bde4" ns2:_="">
    <xsd:import namespace="e1e7ea6e-673f-40ae-a11d-1f24fe440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7ea6e-673f-40ae-a11d-1f24fe440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3098AA-BF0C-4CED-8566-FD1712F25A7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1e7ea6e-673f-40ae-a11d-1f24fe44044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4598</TotalTime>
  <Words>164</Words>
  <Application>Microsoft Macintosh PowerPoint</Application>
  <PresentationFormat>Widescreen</PresentationFormat>
  <Paragraphs>53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GT Pressura Mono</vt:lpstr>
      <vt:lpstr>System Font Regular</vt:lpstr>
      <vt:lpstr>Office Theme</vt:lpstr>
      <vt:lpstr>Project management institute, Ghana CHAPTER</vt:lpstr>
      <vt:lpstr>Organogram</vt:lpstr>
      <vt:lpstr>Proposed Bylaw – Structure </vt:lpstr>
      <vt:lpstr>Thank you          Q&amp;A  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Frank Owusu-Asamoah</cp:lastModifiedBy>
  <cp:revision>33</cp:revision>
  <cp:lastPrinted>2019-09-11T19:09:11Z</cp:lastPrinted>
  <dcterms:created xsi:type="dcterms:W3CDTF">2019-09-17T13:44:44Z</dcterms:created>
  <dcterms:modified xsi:type="dcterms:W3CDTF">2024-07-25T06:52:27Z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0x01010002F942E8DB801E49B476BCD21D80CA57</vt:lpwstr>
  </property>
</Properties>
</file>